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14128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738056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6449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6418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6049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657597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765615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93275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497790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369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64673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A9C6C-1EB9-448F-A2AC-7002F9484813}" type="datetimeFigureOut">
              <a:rPr lang="it-IT" smtClean="0"/>
              <a:t>16/06/2015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9B9523-DD23-48CE-AF89-D562C7131CE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442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745086" y="231819"/>
            <a:ext cx="10911840" cy="63709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9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lz MT" panose="04040404050702020202" pitchFamily="82" charset="0"/>
              </a:rPr>
              <a:t>GIOCARE </a:t>
            </a:r>
          </a:p>
          <a:p>
            <a:pPr algn="ctr"/>
            <a:r>
              <a:rPr lang="it-IT" sz="9600" b="1" dirty="0" smtClean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lz MT" panose="04040404050702020202" pitchFamily="82" charset="0"/>
              </a:rPr>
              <a:t>PER CRESCERE…</a:t>
            </a:r>
          </a:p>
          <a:p>
            <a:pPr algn="ctr"/>
            <a:endParaRPr lang="it-IT" sz="5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urlz MT" panose="04040404050702020202" pitchFamily="82" charset="0"/>
            </a:endParaRPr>
          </a:p>
          <a:p>
            <a:pPr algn="ctr"/>
            <a:r>
              <a:rPr lang="it-IT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lz MT" panose="04040404050702020202" pitchFamily="82" charset="0"/>
              </a:rPr>
              <a:t>Il passaggio del testimone </a:t>
            </a:r>
          </a:p>
          <a:p>
            <a:pPr algn="ctr"/>
            <a:r>
              <a:rPr lang="it-IT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lz MT" panose="04040404050702020202" pitchFamily="82" charset="0"/>
              </a:rPr>
              <a:t>dai bambini della Scuola Primaria </a:t>
            </a:r>
          </a:p>
          <a:p>
            <a:pPr algn="ctr"/>
            <a:r>
              <a:rPr lang="it-IT" sz="54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urlz MT" panose="04040404050702020202" pitchFamily="82" charset="0"/>
              </a:rPr>
              <a:t>ai bambini della Scuola dell’Infanzia</a:t>
            </a:r>
            <a:endParaRPr lang="it-IT" sz="54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80578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6"/>
          <a:stretch/>
        </p:blipFill>
        <p:spPr>
          <a:xfrm rot="362651">
            <a:off x="1466557" y="1440387"/>
            <a:ext cx="7223760" cy="487572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839308" y="410844"/>
            <a:ext cx="8183880" cy="1325563"/>
          </a:xfrm>
        </p:spPr>
        <p:txBody>
          <a:bodyPr>
            <a:noAutofit/>
          </a:bodyPr>
          <a:lstStyle/>
          <a:p>
            <a:pPr algn="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INCONTRIAMOCI PER GIOCARE</a:t>
            </a:r>
            <a:endParaRPr lang="it-IT" sz="5400" dirty="0">
              <a:solidFill>
                <a:schemeClr val="accent1">
                  <a:lumMod val="75000"/>
                </a:schemeClr>
              </a:solidFill>
              <a:latin typeface="Curlz MT" panose="040404040507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6117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/>
          <p:cNvSpPr txBox="1"/>
          <p:nvPr/>
        </p:nvSpPr>
        <p:spPr>
          <a:xfrm>
            <a:off x="454417" y="1595722"/>
            <a:ext cx="347472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400" dirty="0" smtClean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PICCOLI</a:t>
            </a:r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 </a:t>
            </a:r>
          </a:p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E </a:t>
            </a:r>
          </a:p>
          <a:p>
            <a:pPr algn="ctr"/>
            <a:r>
              <a:rPr lang="it-IT" sz="7200" dirty="0" smtClean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GRANDI</a:t>
            </a:r>
          </a:p>
          <a:p>
            <a:pPr algn="ctr"/>
            <a:r>
              <a:rPr lang="it-IT" sz="5400" dirty="0" smtClean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 INSIEME</a:t>
            </a:r>
            <a:endParaRPr lang="it-IT" sz="5400" dirty="0">
              <a:solidFill>
                <a:schemeClr val="accent1">
                  <a:lumMod val="75000"/>
                </a:schemeClr>
              </a:solidFill>
              <a:latin typeface="Curlz MT" panose="04040404050702020202" pitchFamily="82" charset="0"/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0009">
            <a:off x="4559335" y="811872"/>
            <a:ext cx="7014694" cy="5261021"/>
          </a:xfrm>
          <a:prstGeom prst="rect">
            <a:avLst/>
          </a:prstGeom>
          <a:solidFill>
            <a:schemeClr val="bg1"/>
          </a:solidFill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2560482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0" y="263999"/>
            <a:ext cx="12192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4000" dirty="0" smtClean="0">
                <a:solidFill>
                  <a:schemeClr val="accent1">
                    <a:lumMod val="75000"/>
                  </a:schemeClr>
                </a:solidFill>
                <a:latin typeface="Curlz MT" panose="04040404050702020202" pitchFamily="82" charset="0"/>
              </a:rPr>
              <a:t>PER ESSERE CONSAPEVOLI DELLA PROPRIA CRESCITA…</a:t>
            </a:r>
            <a:endParaRPr lang="it-IT" sz="4000" dirty="0">
              <a:solidFill>
                <a:schemeClr val="accent1">
                  <a:lumMod val="75000"/>
                </a:schemeClr>
              </a:solidFill>
              <a:latin typeface="Curlz MT" panose="04040404050702020202" pitchFamily="82" charset="0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67"/>
          <a:stretch/>
        </p:blipFill>
        <p:spPr>
          <a:xfrm>
            <a:off x="2114843" y="1233694"/>
            <a:ext cx="7962313" cy="5352650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6391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1972"/>
          <a:stretch/>
        </p:blipFill>
        <p:spPr>
          <a:xfrm rot="4955422">
            <a:off x="1254166" y="-48696"/>
            <a:ext cx="4453035" cy="5755441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559"/>
          <a:stretch/>
        </p:blipFill>
        <p:spPr>
          <a:xfrm rot="5736161">
            <a:off x="6596832" y="1351423"/>
            <a:ext cx="3637670" cy="6428295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3152902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90449">
            <a:off x="6028094" y="588870"/>
            <a:ext cx="5675175" cy="4256382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pic>
        <p:nvPicPr>
          <p:cNvPr id="5" name="Im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55564">
            <a:off x="606162" y="1949045"/>
            <a:ext cx="5554177" cy="4165633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3696537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4799" y="563979"/>
            <a:ext cx="4423102" cy="5897469"/>
          </a:xfrm>
          <a:prstGeom prst="rect">
            <a:avLst/>
          </a:prstGeom>
          <a:ln w="76200">
            <a:solidFill>
              <a:schemeClr val="bg1">
                <a:lumMod val="9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010478" y="5784998"/>
            <a:ext cx="4971743" cy="861923"/>
          </a:xfrm>
        </p:spPr>
        <p:txBody>
          <a:bodyPr>
            <a:noAutofit/>
          </a:bodyPr>
          <a:lstStyle/>
          <a:p>
            <a:pPr algn="ctr"/>
            <a:r>
              <a:rPr lang="it-IT" sz="13800" b="1" dirty="0">
                <a:solidFill>
                  <a:srgbClr val="00B0F0"/>
                </a:solidFill>
                <a:latin typeface="Juice ITC" panose="04040403040A02020202" pitchFamily="82" charset="0"/>
              </a:rPr>
              <a:t>C</a:t>
            </a:r>
            <a:r>
              <a:rPr lang="it-IT" sz="13800" b="1" dirty="0" smtClean="0">
                <a:solidFill>
                  <a:srgbClr val="00B0F0"/>
                </a:solidFill>
                <a:latin typeface="Juice ITC" panose="04040403040A02020202" pitchFamily="82" charset="0"/>
              </a:rPr>
              <a:t>A</a:t>
            </a:r>
            <a:r>
              <a:rPr lang="it-IT" sz="13800" b="1" dirty="0" smtClean="0">
                <a:solidFill>
                  <a:srgbClr val="FFFF00"/>
                </a:solidFill>
                <a:latin typeface="Juice ITC" panose="04040403040A02020202" pitchFamily="82" charset="0"/>
              </a:rPr>
              <a:t>MP</a:t>
            </a:r>
            <a:r>
              <a:rPr lang="it-IT" sz="13800" b="1" dirty="0" smtClean="0">
                <a:solidFill>
                  <a:srgbClr val="00B050"/>
                </a:solidFill>
                <a:latin typeface="Juice ITC" panose="04040403040A02020202" pitchFamily="82" charset="0"/>
              </a:rPr>
              <a:t>IO</a:t>
            </a:r>
            <a:r>
              <a:rPr lang="it-IT" sz="13800" b="1" dirty="0" smtClean="0">
                <a:solidFill>
                  <a:srgbClr val="FF0000"/>
                </a:solidFill>
                <a:latin typeface="Juice ITC" panose="04040403040A02020202" pitchFamily="82" charset="0"/>
              </a:rPr>
              <a:t>NI</a:t>
            </a:r>
            <a:endParaRPr lang="it-IT" sz="6000" b="1" dirty="0">
              <a:solidFill>
                <a:srgbClr val="FF0000"/>
              </a:solidFill>
              <a:latin typeface="Juice ITC" panose="04040403040A02020202" pitchFamily="82" charset="0"/>
            </a:endParaRPr>
          </a:p>
        </p:txBody>
      </p:sp>
      <p:sp>
        <p:nvSpPr>
          <p:cNvPr id="3" name="Rettangolo 2"/>
          <p:cNvSpPr/>
          <p:nvPr/>
        </p:nvSpPr>
        <p:spPr>
          <a:xfrm rot="20765537">
            <a:off x="2491003" y="2509774"/>
            <a:ext cx="1975221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800" b="1" dirty="0">
                <a:solidFill>
                  <a:srgbClr val="FF0000"/>
                </a:solidFill>
                <a:latin typeface="Juice ITC" panose="04040403040A02020202" pitchFamily="82" charset="0"/>
              </a:rPr>
              <a:t>NEL</a:t>
            </a:r>
            <a:endParaRPr lang="it-IT" sz="4400" b="1" dirty="0">
              <a:solidFill>
                <a:srgbClr val="FF0000"/>
              </a:solidFill>
              <a:latin typeface="Juice ITC" panose="04040403040A02020202" pitchFamily="82" charset="0"/>
            </a:endParaRPr>
          </a:p>
        </p:txBody>
      </p:sp>
      <p:sp>
        <p:nvSpPr>
          <p:cNvPr id="5" name="Rettangolo 4"/>
          <p:cNvSpPr/>
          <p:nvPr/>
        </p:nvSpPr>
        <p:spPr>
          <a:xfrm rot="20079423">
            <a:off x="2359411" y="190682"/>
            <a:ext cx="2961452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800" b="1" dirty="0">
                <a:solidFill>
                  <a:srgbClr val="00B0F0"/>
                </a:solidFill>
                <a:latin typeface="Juice ITC" panose="04040403040A02020202" pitchFamily="82" charset="0"/>
              </a:rPr>
              <a:t>GIOCO</a:t>
            </a:r>
            <a:endParaRPr lang="it-IT" sz="8800" b="1" dirty="0">
              <a:solidFill>
                <a:srgbClr val="00B0F0"/>
              </a:solidFill>
              <a:latin typeface="Juice ITC" panose="04040403040A02020202" pitchFamily="82" charset="0"/>
            </a:endParaRPr>
          </a:p>
        </p:txBody>
      </p:sp>
      <p:sp>
        <p:nvSpPr>
          <p:cNvPr id="6" name="Rettangolo 5"/>
          <p:cNvSpPr/>
          <p:nvPr/>
        </p:nvSpPr>
        <p:spPr>
          <a:xfrm rot="1183421">
            <a:off x="7177803" y="169883"/>
            <a:ext cx="295687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3800" b="1" dirty="0">
                <a:solidFill>
                  <a:srgbClr val="00B050"/>
                </a:solidFill>
                <a:latin typeface="Juice ITC" panose="04040403040A02020202" pitchFamily="82" charset="0"/>
              </a:rPr>
              <a:t>SIETE</a:t>
            </a:r>
            <a:r>
              <a:rPr lang="it-IT" sz="2000" b="1" dirty="0">
                <a:solidFill>
                  <a:srgbClr val="92D050"/>
                </a:solidFill>
                <a:latin typeface="Juice ITC" panose="04040403040A02020202" pitchFamily="82" charset="0"/>
              </a:rPr>
              <a:t> </a:t>
            </a:r>
          </a:p>
        </p:txBody>
      </p:sp>
      <p:sp>
        <p:nvSpPr>
          <p:cNvPr id="7" name="Rettangolo 6"/>
          <p:cNvSpPr/>
          <p:nvPr/>
        </p:nvSpPr>
        <p:spPr>
          <a:xfrm rot="1271475">
            <a:off x="8253157" y="2566158"/>
            <a:ext cx="1689886" cy="221599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13800" b="1" dirty="0" smtClean="0">
                <a:solidFill>
                  <a:srgbClr val="FFFF00"/>
                </a:solidFill>
                <a:latin typeface="Juice ITC" panose="04040403040A02020202" pitchFamily="82" charset="0"/>
              </a:rPr>
              <a:t>DEI</a:t>
            </a:r>
            <a:endParaRPr lang="it-IT" sz="8800" b="1" dirty="0">
              <a:solidFill>
                <a:srgbClr val="FFFF00"/>
              </a:solidFill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82066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455"/>
          <a:stretch/>
        </p:blipFill>
        <p:spPr>
          <a:xfrm>
            <a:off x="1393280" y="194488"/>
            <a:ext cx="9528005" cy="6470327"/>
          </a:xfrm>
          <a:prstGeom prst="rect">
            <a:avLst/>
          </a:prstGeom>
          <a:ln w="76200">
            <a:solidFill>
              <a:schemeClr val="bg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</p:pic>
      <p:sp>
        <p:nvSpPr>
          <p:cNvPr id="4" name="Rettangolo 3"/>
          <p:cNvSpPr/>
          <p:nvPr/>
        </p:nvSpPr>
        <p:spPr>
          <a:xfrm>
            <a:off x="2062981" y="315103"/>
            <a:ext cx="8474299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it-IT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</a:rPr>
              <a:t>E A SCUOLA? </a:t>
            </a:r>
            <a:r>
              <a:rPr lang="it-IT" sz="72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</a:rPr>
              <a:t>SIETE PRONTI ????</a:t>
            </a:r>
          </a:p>
          <a:p>
            <a:pPr algn="ctr"/>
            <a:r>
              <a:rPr lang="it-IT" sz="7200" b="1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</a:rPr>
              <a:t>ORA TOCCA A </a:t>
            </a:r>
            <a:r>
              <a:rPr lang="it-IT" sz="7200" b="1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Juice ITC" panose="04040403040A02020202" pitchFamily="82" charset="0"/>
              </a:rPr>
              <a:t>VOI !!!!!!!!</a:t>
            </a:r>
            <a:endParaRPr lang="it-IT" sz="7200" b="1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Juice ITC" panose="0404040304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94359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</TotalTime>
  <Words>50</Words>
  <Application>Microsoft Office PowerPoint</Application>
  <PresentationFormat>Widescreen</PresentationFormat>
  <Paragraphs>19</Paragraphs>
  <Slides>8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Curlz MT</vt:lpstr>
      <vt:lpstr>Juice ITC</vt:lpstr>
      <vt:lpstr>Tema di Office</vt:lpstr>
      <vt:lpstr>Presentazione standard di PowerPoint</vt:lpstr>
      <vt:lpstr>INCONTRIAMOCI PER GIOCARE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CAMPIONI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Utente</dc:creator>
  <cp:lastModifiedBy>Utente</cp:lastModifiedBy>
  <cp:revision>11</cp:revision>
  <dcterms:created xsi:type="dcterms:W3CDTF">2015-06-10T09:30:42Z</dcterms:created>
  <dcterms:modified xsi:type="dcterms:W3CDTF">2015-06-16T08:02:40Z</dcterms:modified>
</cp:coreProperties>
</file>